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52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313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43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0656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8485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6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3818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4112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51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777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664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35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625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92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26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306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6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8F6A88-76D5-47B3-A2D8-42C7E2543883}" type="datetimeFigureOut">
              <a:rPr lang="ru-RU" smtClean="0"/>
              <a:t>16.01.2024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F2E3268-2757-40F5-863D-9656C071A9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9891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D8A8E-E80F-44D7-BC08-8D4EAF62A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923" y="556592"/>
            <a:ext cx="9910399" cy="3200400"/>
          </a:xfrm>
        </p:spPr>
        <p:txBody>
          <a:bodyPr/>
          <a:lstStyle/>
          <a:p>
            <a:r>
              <a:rPr lang="ru-RU" dirty="0"/>
              <a:t>Игра «</a:t>
            </a:r>
            <a:r>
              <a:rPr lang="ru-RU" dirty="0" err="1"/>
              <a:t>Сокобан</a:t>
            </a:r>
            <a:r>
              <a:rPr lang="ru-RU" dirty="0"/>
              <a:t>» на </a:t>
            </a:r>
            <a:r>
              <a:rPr lang="en-US" dirty="0" err="1"/>
              <a:t>Pygame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1CFDBE-FDBD-4ACB-B0B1-F9BFC11FD3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Ступникова Ксения</a:t>
            </a:r>
          </a:p>
        </p:txBody>
      </p:sp>
    </p:spTree>
    <p:extLst>
      <p:ext uri="{BB962C8B-B14F-4D97-AF65-F5344CB8AC3E}">
        <p14:creationId xmlns:p14="http://schemas.microsoft.com/office/powerpoint/2010/main" val="1544957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AF436-9137-4708-9ADC-EE667EC7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8539"/>
            <a:ext cx="9905998" cy="927652"/>
          </a:xfrm>
        </p:spPr>
        <p:txBody>
          <a:bodyPr/>
          <a:lstStyle/>
          <a:p>
            <a:r>
              <a:rPr lang="ru-RU" dirty="0"/>
              <a:t>победа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7D35B5-5F7A-44A0-8C59-6EC82C488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8539"/>
            <a:ext cx="9905998" cy="2620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После того, как все тортики будут задвинуты в </a:t>
            </a:r>
            <a:r>
              <a:rPr lang="ru-RU" sz="2800" dirty="0" err="1"/>
              <a:t>тарельки</a:t>
            </a:r>
            <a:r>
              <a:rPr lang="ru-RU" sz="2800" dirty="0"/>
              <a:t> открывается финальная заставка победы.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0CE526-2493-4B58-B338-2D58E77440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1624" y="1981925"/>
            <a:ext cx="7408752" cy="463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4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7D6E7-7B62-44AD-98A0-F2731799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2887"/>
            <a:ext cx="9905998" cy="993913"/>
          </a:xfrm>
        </p:spPr>
        <p:txBody>
          <a:bodyPr/>
          <a:lstStyle/>
          <a:p>
            <a:r>
              <a:rPr lang="ru-RU" dirty="0"/>
              <a:t>проигрыш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5037-8B44-4947-9735-595EDEE3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126" y="-371061"/>
            <a:ext cx="10679526" cy="35681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dirty="0"/>
              <a:t>А если в персонажа попадёт враг – игра закончится и отобразится финальная заставка – проигрыша.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00031F-CC2F-4588-BC2B-E323748B7E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65254" y="1827903"/>
            <a:ext cx="5861492" cy="48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0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B8CBC-12C4-4CB6-9A0E-9B40CBCC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2278"/>
            <a:ext cx="9905998" cy="702365"/>
          </a:xfrm>
        </p:spPr>
        <p:txBody>
          <a:bodyPr/>
          <a:lstStyle/>
          <a:p>
            <a:pPr algn="ctr"/>
            <a:r>
              <a:rPr lang="ru-RU" dirty="0"/>
              <a:t>Игра «</a:t>
            </a:r>
            <a:r>
              <a:rPr lang="ru-RU" dirty="0" err="1"/>
              <a:t>сокобан</a:t>
            </a:r>
            <a:r>
              <a:rPr lang="ru-RU" dirty="0"/>
              <a:t>»</a:t>
            </a:r>
          </a:p>
        </p:txBody>
      </p:sp>
      <p:pic>
        <p:nvPicPr>
          <p:cNvPr id="4" name="Сокобан видео">
            <a:hlinkClick r:id="" action="ppaction://media"/>
            <a:extLst>
              <a:ext uri="{FF2B5EF4-FFF2-40B4-BE49-F238E27FC236}">
                <a16:creationId xmlns:a16="http://schemas.microsoft.com/office/drawing/2014/main" id="{1F79E427-548A-4888-A46C-8155425D68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1" y="874643"/>
            <a:ext cx="9905998" cy="5571594"/>
          </a:xfrm>
        </p:spPr>
      </p:pic>
    </p:spTree>
    <p:extLst>
      <p:ext uri="{BB962C8B-B14F-4D97-AF65-F5344CB8AC3E}">
        <p14:creationId xmlns:p14="http://schemas.microsoft.com/office/powerpoint/2010/main" val="150522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180CCE-0433-41B1-A098-E2109BDDB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1792"/>
            <a:ext cx="9905998" cy="1905000"/>
          </a:xfrm>
        </p:spPr>
        <p:txBody>
          <a:bodyPr/>
          <a:lstStyle/>
          <a:p>
            <a:br>
              <a:rPr lang="ru-RU" dirty="0"/>
            </a:br>
            <a:r>
              <a:rPr lang="ru-RU" dirty="0"/>
              <a:t>Полезность проекта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2ADFE1-FA56-4288-A9B6-9078C8601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8557"/>
            <a:ext cx="9905998" cy="39226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800" dirty="0"/>
              <a:t>Игра "</a:t>
            </a:r>
            <a:r>
              <a:rPr lang="ru-RU" sz="2800" dirty="0" err="1"/>
              <a:t>Сокобан</a:t>
            </a:r>
            <a:r>
              <a:rPr lang="ru-RU" sz="2800" dirty="0"/>
              <a:t>" предназначена для людей, любящих логические головоломки и ищущих увлекательное развлечение с возможностью развития логического мышления. Проект "Игра </a:t>
            </a:r>
            <a:r>
              <a:rPr lang="ru-RU" sz="2800" dirty="0" err="1"/>
              <a:t>Сокобан</a:t>
            </a:r>
            <a:r>
              <a:rPr lang="ru-RU" sz="2800" dirty="0"/>
              <a:t>" представляет собой увлекательное развлечение с возможностью развития логического мышления, предназначенное для широкой аудитории. Он позволяет пользователям провести время с пользой, развивая свои логические и пространственные навыки.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216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97221-C259-472C-BD68-590AEC40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1497496"/>
          </a:xfrm>
        </p:spPr>
        <p:txBody>
          <a:bodyPr/>
          <a:lstStyle/>
          <a:p>
            <a:r>
              <a:rPr lang="ru-RU" dirty="0"/>
              <a:t>Замечания: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B3BA80-8175-4A0A-B478-CDBE3EC71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631" y="1626703"/>
            <a:ext cx="10387978" cy="4721088"/>
          </a:xfrm>
        </p:spPr>
        <p:txBody>
          <a:bodyPr>
            <a:normAutofit/>
          </a:bodyPr>
          <a:lstStyle/>
          <a:p>
            <a:pPr algn="just"/>
            <a:r>
              <a:rPr lang="ru-RU" sz="3000" dirty="0"/>
              <a:t>Необходимо обеспечить разнообразие уровней, чтобы игра была интересной для игрока.</a:t>
            </a:r>
          </a:p>
          <a:p>
            <a:pPr algn="just"/>
            <a:r>
              <a:rPr lang="ru-RU" sz="3000" dirty="0"/>
              <a:t>Обеспечить возможность сохранения прогресса пользователя, например, с помощью сохранения уровня после его завершения.</a:t>
            </a:r>
          </a:p>
          <a:p>
            <a:pPr algn="just"/>
            <a:r>
              <a:rPr lang="ru-RU" sz="3000" dirty="0"/>
              <a:t>Обеспечить возможность переигрывания уровней после завершения игры.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1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40118-9E22-4AC6-8BF1-D516A6F6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77" y="172278"/>
            <a:ext cx="9905998" cy="1905000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736F2A-7F62-4484-BB01-7EFE15429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06217"/>
            <a:ext cx="10069926" cy="387294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800" dirty="0"/>
              <a:t>Проект Игра «</a:t>
            </a:r>
            <a:r>
              <a:rPr lang="ru-RU" sz="2800" dirty="0" err="1"/>
              <a:t>Сокобан</a:t>
            </a:r>
            <a:r>
              <a:rPr lang="ru-RU" sz="2800" dirty="0"/>
              <a:t>» ориентирован на любителей логических игр и представляет собой компьютерную версию классической игры «</a:t>
            </a:r>
            <a:r>
              <a:rPr lang="ru-RU" sz="2800" dirty="0" err="1"/>
              <a:t>Сокобан</a:t>
            </a:r>
            <a:r>
              <a:rPr lang="ru-RU" sz="2800" dirty="0"/>
              <a:t>», в которой анимированному персонажу необходимо перемещать тортики в определенные целевые места (тарелки) на карте уровня. В игре предусмотрены «враги» - розовые шарики, которые рандомно двигаются по карте и при столкновении с ними игрок проигрывает, а если все тортики задвинуты – игрок одерживает победу.</a:t>
            </a:r>
          </a:p>
        </p:txBody>
      </p:sp>
    </p:spTree>
    <p:extLst>
      <p:ext uri="{BB962C8B-B14F-4D97-AF65-F5344CB8AC3E}">
        <p14:creationId xmlns:p14="http://schemas.microsoft.com/office/powerpoint/2010/main" val="67074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C2046-D60E-423F-A4D5-1409FABA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для проекта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7C2CDA-115F-4FF7-94D4-354B50F2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69774"/>
            <a:ext cx="10760765" cy="4903304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1.	Создание анимированного персонажа, способного перемещать тортики по картам уровней и размещать их в целевые места (тарелки).</a:t>
            </a:r>
          </a:p>
          <a:p>
            <a:pPr algn="just"/>
            <a:r>
              <a:rPr lang="ru-RU" sz="2400" dirty="0"/>
              <a:t>2.	Разработка механики движения "врагов"  (разноцветных шариков), которые случайным образом перемещаются по карте уровня и сталкиваясь с персонажем – побеждают его.</a:t>
            </a:r>
          </a:p>
          <a:p>
            <a:pPr algn="just"/>
            <a:r>
              <a:rPr lang="ru-RU" sz="2400" dirty="0"/>
              <a:t>3.	Определение правил игры - победа достигается, когда все тортики размещены на целевых местах.</a:t>
            </a:r>
          </a:p>
          <a:p>
            <a:pPr algn="just"/>
            <a:r>
              <a:rPr lang="ru-RU" sz="2400" dirty="0"/>
              <a:t>4.	Разработка нескольких уровней игры с возрастающей сложностью.</a:t>
            </a:r>
          </a:p>
          <a:p>
            <a:pPr algn="just"/>
            <a:r>
              <a:rPr lang="ru-RU" sz="2400" dirty="0"/>
              <a:t>5.	Запись времени прохождения и отображение лучшего результата.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56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0A02A-F0BB-4856-9C88-7048682F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202635"/>
          </a:xfrm>
        </p:spPr>
        <p:txBody>
          <a:bodyPr/>
          <a:lstStyle/>
          <a:p>
            <a:r>
              <a:rPr lang="ru-RU" dirty="0"/>
              <a:t>заставка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70E4D8E-2002-4B2B-AF57-8A6DC4006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708" y="891210"/>
            <a:ext cx="7272584" cy="5562600"/>
          </a:xfrm>
        </p:spPr>
      </p:pic>
    </p:spTree>
    <p:extLst>
      <p:ext uri="{BB962C8B-B14F-4D97-AF65-F5344CB8AC3E}">
        <p14:creationId xmlns:p14="http://schemas.microsoft.com/office/powerpoint/2010/main" val="143675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FBFEA-03B5-4276-A86A-2D8F0E7C5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378226"/>
          </a:xfrm>
        </p:spPr>
        <p:txBody>
          <a:bodyPr/>
          <a:lstStyle/>
          <a:p>
            <a:r>
              <a:rPr lang="ru-RU" dirty="0"/>
              <a:t>Меню уровней с лучшим результатом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BB245ED-9FC1-42C5-9C3B-4F5FC42A934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044" y="947531"/>
            <a:ext cx="7613912" cy="5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FD675-CA47-4165-A6A3-D419A251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64975"/>
          </a:xfrm>
        </p:spPr>
        <p:txBody>
          <a:bodyPr/>
          <a:lstStyle/>
          <a:p>
            <a:r>
              <a:rPr lang="ru-RU" dirty="0"/>
              <a:t>Уровни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984C4F-C86F-41B1-93FD-A2E73A2B6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4575"/>
            <a:ext cx="9905998" cy="3816626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sz="3600" dirty="0"/>
              <a:t>В проекте представлено 5 уровней, на каждом из которых персонажу необходимо задвигать тортики в тарелки, остерегаясь летающих по карте шариков. Каждый уровень предлагает новые логические вызовы и увеличивает сложность задачи, способствуя разнообразию и интересу игрока. В каждом уровне есть счетчик времени и шагов.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3907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C65AF-4660-4CD0-A7E1-44653B62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71" y="0"/>
            <a:ext cx="9751874" cy="1311965"/>
          </a:xfrm>
        </p:spPr>
        <p:txBody>
          <a:bodyPr/>
          <a:lstStyle/>
          <a:p>
            <a:r>
              <a:rPr lang="ru-RU" dirty="0"/>
              <a:t>1 Уровень                                          2 уровень                                  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C02178-5422-4FC1-AB49-F8FE8ED8C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666" y="1035473"/>
            <a:ext cx="5053628" cy="53123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C6865-5A30-472C-927F-4349674356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8560" y="1035474"/>
            <a:ext cx="4952774" cy="531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3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6A5EA-2B4C-42B5-85D9-0913E6EB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71061"/>
            <a:ext cx="9905998" cy="834887"/>
          </a:xfrm>
        </p:spPr>
        <p:txBody>
          <a:bodyPr/>
          <a:lstStyle/>
          <a:p>
            <a:r>
              <a:rPr lang="ru-RU" dirty="0"/>
              <a:t>3 Уровень                                          4 уровень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81E510A-E34D-4FD8-BD18-608CC89F175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65" y="1205948"/>
            <a:ext cx="4974144" cy="50424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9F450F-0EAD-4EB4-ABC5-60BA98A00A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52593" y="1205948"/>
            <a:ext cx="4727712" cy="5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4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F7F45-C05F-48E6-A175-8ED7149A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95130"/>
          </a:xfrm>
        </p:spPr>
        <p:txBody>
          <a:bodyPr/>
          <a:lstStyle/>
          <a:p>
            <a:r>
              <a:rPr lang="ru-RU" dirty="0"/>
              <a:t>5 уровень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3FAFD3D-E265-42A0-B6CF-AC5069023DB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066" y="1404729"/>
            <a:ext cx="9744345" cy="50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9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26</TotalTime>
  <Words>377</Words>
  <Application>Microsoft Office PowerPoint</Application>
  <PresentationFormat>Широкоэкранный</PresentationFormat>
  <Paragraphs>28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Сетка</vt:lpstr>
      <vt:lpstr>Игра «Сокобан» на Pygame </vt:lpstr>
      <vt:lpstr>Введение</vt:lpstr>
      <vt:lpstr>Задачи для проекта </vt:lpstr>
      <vt:lpstr>заставка</vt:lpstr>
      <vt:lpstr>Меню уровней с лучшим результатом</vt:lpstr>
      <vt:lpstr>Уровни игры</vt:lpstr>
      <vt:lpstr>1 Уровень                                          2 уровень                                   </vt:lpstr>
      <vt:lpstr>3 Уровень                                          4 уровень </vt:lpstr>
      <vt:lpstr>5 уровень</vt:lpstr>
      <vt:lpstr>победа</vt:lpstr>
      <vt:lpstr>проигрыш</vt:lpstr>
      <vt:lpstr>Игра «сокобан»</vt:lpstr>
      <vt:lpstr> Полезность проекта </vt:lpstr>
      <vt:lpstr>Замечания: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«Сокобан» на Pygame </dc:title>
  <dc:creator>kseniia</dc:creator>
  <cp:lastModifiedBy>kseniia</cp:lastModifiedBy>
  <cp:revision>5</cp:revision>
  <dcterms:created xsi:type="dcterms:W3CDTF">2024-01-16T15:03:40Z</dcterms:created>
  <dcterms:modified xsi:type="dcterms:W3CDTF">2024-01-16T15:30:21Z</dcterms:modified>
</cp:coreProperties>
</file>